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459F4A-7B35-4771-AF6D-501ABCD2BA6B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